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>
        <p:guide pos="4608"/>
        <p:guide pos="2592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1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2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3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4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5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6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7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Slide 8 mast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80190" y="26915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SkyTalker: Bridging the Cosmos and Earth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 bwMode="auto"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SkyTalker is an innovative platform designed to answer all your astronomical questions while contributing to the fight against global warming.</a:t>
            </a:r>
            <a:endParaRPr lang="en-US" sz="1750"/>
          </a:p>
        </p:txBody>
      </p:sp>
      <p:sp>
        <p:nvSpPr>
          <p:cNvPr id="404568608" name=""/>
          <p:cNvSpPr txBox="1"/>
          <p:nvPr/>
        </p:nvSpPr>
        <p:spPr bwMode="auto">
          <a:xfrm flipH="0" flipV="0">
            <a:off x="12844120" y="7714202"/>
            <a:ext cx="176098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pic>
        <p:nvPicPr>
          <p:cNvPr id="124405930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58400" y="7686675"/>
            <a:ext cx="4543425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93790" y="2721412"/>
            <a:ext cx="10101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Unveiling the Wonders of the Universe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 bwMode="auto">
          <a:xfrm>
            <a:off x="793790" y="3997166"/>
            <a:ext cx="5365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Comprehensive Astronomical Knowledge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 bwMode="auto"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SkyTalker serves as a hub for detailed insights into celestial bodies, astronomical phenomena, and space exploration.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 bwMode="auto"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Educational Platform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 bwMode="auto"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Its user-friendly interface makes it easy for anyone to explore the vast universe of astronomy.</a:t>
            </a:r>
            <a:endParaRPr lang="en-US" sz="1750"/>
          </a:p>
        </p:txBody>
      </p:sp>
      <p:pic>
        <p:nvPicPr>
          <p:cNvPr id="141464779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079752" y="7682802"/>
            <a:ext cx="4543425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187654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Beyond the Stars: Environmental Sustainability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93790" y="43430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 bwMode="auto">
          <a:xfrm>
            <a:off x="793790" y="5136833"/>
            <a:ext cx="4314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Ecosia Search Engine Integration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 bwMode="auto">
          <a:xfrm>
            <a:off x="793790" y="56272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SkyTalker incorporates Ecosia's search engine model, enabling users to plant trees with every search they make.</a:t>
            </a:r>
            <a:endParaRPr lang="en-US" sz="1750"/>
          </a:p>
        </p:txBody>
      </p:sp>
      <p:pic>
        <p:nvPicPr>
          <p:cNvPr id="163973529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-23759" y="0"/>
            <a:ext cx="4543425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93790" y="2264926"/>
            <a:ext cx="8994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A Fusion of Knowledge and Action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4000024" y="3691651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1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 bwMode="auto">
          <a:xfrm>
            <a:off x="5357217" y="3654146"/>
            <a:ext cx="1167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Curiosity</a:t>
            </a:r>
            <a:endParaRPr lang="en-US" sz="2200"/>
          </a:p>
        </p:txBody>
      </p:sp>
      <p:sp>
        <p:nvSpPr>
          <p:cNvPr id="6" name="Shape 3"/>
          <p:cNvSpPr/>
          <p:nvPr/>
        </p:nvSpPr>
        <p:spPr bwMode="auto">
          <a:xfrm>
            <a:off x="5187077" y="4248388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 bwMode="auto">
          <a:xfrm>
            <a:off x="3967758" y="4469130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2</a:t>
            </a:r>
            <a:endParaRPr lang="en-US" sz="2200"/>
          </a:p>
        </p:txBody>
      </p:sp>
      <p:sp>
        <p:nvSpPr>
          <p:cNvPr id="9" name="Text 5"/>
          <p:cNvSpPr/>
          <p:nvPr/>
        </p:nvSpPr>
        <p:spPr bwMode="auto">
          <a:xfrm>
            <a:off x="6433304" y="4518779"/>
            <a:ext cx="1157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Learning</a:t>
            </a:r>
            <a:endParaRPr lang="en-US" sz="2200"/>
          </a:p>
        </p:txBody>
      </p:sp>
      <p:sp>
        <p:nvSpPr>
          <p:cNvPr id="10" name="Shape 6"/>
          <p:cNvSpPr/>
          <p:nvPr/>
        </p:nvSpPr>
        <p:spPr bwMode="auto">
          <a:xfrm>
            <a:off x="6263164" y="5113020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 bwMode="auto">
          <a:xfrm>
            <a:off x="3968710" y="5333762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3</a:t>
            </a:r>
            <a:endParaRPr lang="en-US" sz="2200"/>
          </a:p>
        </p:txBody>
      </p:sp>
      <p:sp>
        <p:nvSpPr>
          <p:cNvPr id="13" name="Text 8"/>
          <p:cNvSpPr/>
          <p:nvPr/>
        </p:nvSpPr>
        <p:spPr bwMode="auto">
          <a:xfrm>
            <a:off x="7509272" y="5383411"/>
            <a:ext cx="8371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Action</a:t>
            </a:r>
            <a:endParaRPr lang="en-US" sz="2200"/>
          </a:p>
        </p:txBody>
      </p:sp>
      <p:pic>
        <p:nvPicPr>
          <p:cNvPr id="142401350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090219" y="7714202"/>
            <a:ext cx="4543425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80190" y="2673191"/>
            <a:ext cx="6740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Your Curiosity, Our Planet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 bwMode="auto">
          <a:xfrm>
            <a:off x="6280190" y="3977283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 bwMode="auto">
          <a:xfrm>
            <a:off x="6903839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Explore the cosmos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 bwMode="auto">
          <a:xfrm>
            <a:off x="6903839" y="44677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Dive deep into fascinating celestial bodies, phenomena, and space missions.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 bwMode="auto">
          <a:xfrm>
            <a:off x="10171867" y="3977283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 bwMode="auto">
          <a:xfrm>
            <a:off x="10795516" y="3977283"/>
            <a:ext cx="29995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Make a positive impact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 bwMode="auto">
          <a:xfrm>
            <a:off x="10795516" y="446770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Every search you make contributes to tree planting worldwide.</a:t>
            </a:r>
            <a:endParaRPr lang="en-US" sz="1750"/>
          </a:p>
        </p:txBody>
      </p:sp>
      <p:pic>
        <p:nvPicPr>
          <p:cNvPr id="199766643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69285" y="7693269"/>
            <a:ext cx="4543425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93790" y="2208252"/>
            <a:ext cx="122433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SkyTalker: Connecting Stars and Sustainability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 bwMode="auto">
          <a:xfrm>
            <a:off x="793790" y="3370659"/>
            <a:ext cx="2173724" cy="807958"/>
          </a:xfrm>
          <a:prstGeom prst="roundRect">
            <a:avLst>
              <a:gd name="adj" fmla="val 2526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 bwMode="auto">
          <a:xfrm>
            <a:off x="1043464" y="3547824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1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 bwMode="auto">
          <a:xfrm>
            <a:off x="3194328" y="3597473"/>
            <a:ext cx="1457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Astronomy</a:t>
            </a:r>
            <a:endParaRPr lang="en-US" sz="2200"/>
          </a:p>
        </p:txBody>
      </p:sp>
      <p:sp>
        <p:nvSpPr>
          <p:cNvPr id="6" name="Shape 4"/>
          <p:cNvSpPr/>
          <p:nvPr/>
        </p:nvSpPr>
        <p:spPr bwMode="auto">
          <a:xfrm>
            <a:off x="3080861" y="4163378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7" name="Shape 5"/>
          <p:cNvSpPr/>
          <p:nvPr/>
        </p:nvSpPr>
        <p:spPr bwMode="auto">
          <a:xfrm>
            <a:off x="793790" y="4291965"/>
            <a:ext cx="4347567" cy="807958"/>
          </a:xfrm>
          <a:prstGeom prst="roundRect">
            <a:avLst>
              <a:gd name="adj" fmla="val 2526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6"/>
          <p:cNvSpPr/>
          <p:nvPr/>
        </p:nvSpPr>
        <p:spPr bwMode="auto">
          <a:xfrm>
            <a:off x="1043464" y="4469130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2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 bwMode="auto">
          <a:xfrm>
            <a:off x="5368171" y="4518779"/>
            <a:ext cx="1309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Education</a:t>
            </a:r>
            <a:endParaRPr lang="en-US" sz="2200"/>
          </a:p>
        </p:txBody>
      </p:sp>
      <p:sp>
        <p:nvSpPr>
          <p:cNvPr id="10" name="Shape 8"/>
          <p:cNvSpPr/>
          <p:nvPr/>
        </p:nvSpPr>
        <p:spPr bwMode="auto">
          <a:xfrm>
            <a:off x="5254704" y="5084683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 bwMode="auto">
          <a:xfrm>
            <a:off x="793790" y="5213271"/>
            <a:ext cx="6521410" cy="807958"/>
          </a:xfrm>
          <a:prstGeom prst="roundRect">
            <a:avLst>
              <a:gd name="adj" fmla="val 2526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10"/>
          <p:cNvSpPr/>
          <p:nvPr/>
        </p:nvSpPr>
        <p:spPr bwMode="auto">
          <a:xfrm>
            <a:off x="1043464" y="5390436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3</a:t>
            </a:r>
            <a:endParaRPr lang="en-US" sz="2200"/>
          </a:p>
        </p:txBody>
      </p:sp>
      <p:sp>
        <p:nvSpPr>
          <p:cNvPr id="13" name="Text 11"/>
          <p:cNvSpPr/>
          <p:nvPr/>
        </p:nvSpPr>
        <p:spPr bwMode="auto">
          <a:xfrm>
            <a:off x="7542014" y="5440085"/>
            <a:ext cx="8371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E5E0DF"/>
                </a:solidFill>
                <a:latin typeface="Saira Medium"/>
                <a:ea typeface="Saira Medium"/>
                <a:cs typeface="Saira Medium"/>
              </a:rPr>
              <a:t>Action</a:t>
            </a:r>
            <a:endParaRPr lang="en-US" sz="2200"/>
          </a:p>
        </p:txBody>
      </p:sp>
      <p:pic>
        <p:nvPicPr>
          <p:cNvPr id="3118001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069285" y="7693269"/>
            <a:ext cx="4543425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Empowering a Brighter Future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 bwMode="auto"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By fostering a deeper understanding of our universe, SkyTalker inspires us to protect and preserve our planet for generations to come.</a:t>
            </a:r>
            <a:endParaRPr lang="en-US" sz="1750"/>
          </a:p>
        </p:txBody>
      </p:sp>
      <p:pic>
        <p:nvPicPr>
          <p:cNvPr id="18567190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068867" y="7686675"/>
            <a:ext cx="4543425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 bwMode="auto"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FFFFFF"/>
                </a:solidFill>
                <a:latin typeface="Saira Medium"/>
                <a:ea typeface="Saira Medium"/>
                <a:cs typeface="Saira Medium"/>
              </a:rPr>
              <a:t>Join the SkyTalker Community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 bwMode="auto"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Explore the wonders of the universe and make a difference on Earth. Start your journey with SkyTalker today!</a:t>
            </a:r>
            <a:endParaRPr lang="en-US" sz="1750"/>
          </a:p>
        </p:txBody>
      </p:sp>
      <p:pic>
        <p:nvPicPr>
          <p:cNvPr id="148796966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23758" y="14338"/>
            <a:ext cx="4543425" cy="54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ONLYOFFICE/8.2.1.38</Application>
  <PresentationFormat>On-screen Show (4:3)</PresentationFormat>
  <Paragraphs>0</Paragraphs>
  <Slides>8</Slides>
  <Notes>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/>
  <cp:revision>3</cp:revision>
  <dcterms:created xsi:type="dcterms:W3CDTF">2025-01-17T06:54:56Z</dcterms:created>
  <dcterms:modified xsi:type="dcterms:W3CDTF">2025-01-17T07:21:24Z</dcterms:modified>
</cp:coreProperties>
</file>